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2" r:id="rId3"/>
    <p:sldId id="256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685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9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343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57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4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4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9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4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7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1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2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1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1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8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C65415E-97F4-4423-95F7-CCD1DB3416D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4593549-3217-46B5-8927-EAA610ADF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1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865598-A1FA-449C-B55B-62286520E8C1}"/>
              </a:ext>
            </a:extLst>
          </p:cNvPr>
          <p:cNvSpPr txBox="1"/>
          <p:nvPr/>
        </p:nvSpPr>
        <p:spPr>
          <a:xfrm>
            <a:off x="693174" y="694473"/>
            <a:ext cx="9483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ДОБРОТА И ОТЗЫВЧИВОСТЬ </a:t>
            </a:r>
          </a:p>
          <a:p>
            <a:pPr algn="ctr"/>
            <a:r>
              <a:rPr lang="ru-RU" sz="4000" dirty="0"/>
              <a:t>В МОЕЙ ЖИЗНИ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BAC29-B3EA-447F-9550-4D8914CCDB0B}"/>
              </a:ext>
            </a:extLst>
          </p:cNvPr>
          <p:cNvSpPr txBox="1"/>
          <p:nvPr/>
        </p:nvSpPr>
        <p:spPr>
          <a:xfrm>
            <a:off x="1224116" y="2875002"/>
            <a:ext cx="930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Природа вложила в человека потребность заботиться обо всех людях.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077F4D-84A0-47EF-BC57-FEDCAB15272A}"/>
              </a:ext>
            </a:extLst>
          </p:cNvPr>
          <p:cNvSpPr/>
          <p:nvPr/>
        </p:nvSpPr>
        <p:spPr>
          <a:xfrm>
            <a:off x="3399524" y="3821955"/>
            <a:ext cx="5392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Большое сердце, как океан, никогда не замерзает.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1CE600-7E4C-4A05-A2AF-440C18CA4BED}"/>
              </a:ext>
            </a:extLst>
          </p:cNvPr>
          <p:cNvSpPr/>
          <p:nvPr/>
        </p:nvSpPr>
        <p:spPr>
          <a:xfrm>
            <a:off x="4849948" y="4899705"/>
            <a:ext cx="5680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Учиться любить, учиться быть добрыми, надо с детства.</a:t>
            </a:r>
          </a:p>
        </p:txBody>
      </p:sp>
    </p:spTree>
    <p:extLst>
      <p:ext uri="{BB962C8B-B14F-4D97-AF65-F5344CB8AC3E}">
        <p14:creationId xmlns:p14="http://schemas.microsoft.com/office/powerpoint/2010/main" val="872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FB93A-2A0B-49A4-A868-7A19B0526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3011" r="11492" b="4301"/>
          <a:stretch/>
        </p:blipFill>
        <p:spPr>
          <a:xfrm rot="10800000">
            <a:off x="2305708" y="1799412"/>
            <a:ext cx="7177504" cy="4925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344615-AD6F-4E37-AA88-659D8078168B}"/>
              </a:ext>
            </a:extLst>
          </p:cNvPr>
          <p:cNvSpPr txBox="1"/>
          <p:nvPr/>
        </p:nvSpPr>
        <p:spPr>
          <a:xfrm>
            <a:off x="784144" y="471950"/>
            <a:ext cx="102206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Добро и зло живут в каждом человеке. </a:t>
            </a:r>
          </a:p>
          <a:p>
            <a:pPr algn="ctr"/>
            <a:r>
              <a:rPr lang="ru-RU" sz="2400" dirty="0"/>
              <a:t> Но мы хотим чтобы нас окружали добрые, отзывчивые люди.</a:t>
            </a:r>
          </a:p>
          <a:p>
            <a:pPr algn="ctr"/>
            <a:r>
              <a:rPr lang="ru-RU" sz="2400"/>
              <a:t>0«</a:t>
            </a:r>
            <a:r>
              <a:rPr lang="ru-RU" sz="2400" dirty="0"/>
              <a:t>Во внутреннем мире человека доброта — это солнце» </a:t>
            </a:r>
          </a:p>
          <a:p>
            <a:pPr algn="ctr"/>
            <a:r>
              <a:rPr lang="ru-RU" sz="2400" dirty="0"/>
              <a:t>                                                                                                    В. Гюго</a:t>
            </a:r>
          </a:p>
          <a:p>
            <a:endParaRPr lang="ru-RU" sz="2400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66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F77FC-87BF-47CE-8931-41ECB451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4195" b="10752"/>
          <a:stretch/>
        </p:blipFill>
        <p:spPr>
          <a:xfrm rot="5400000">
            <a:off x="1124880" y="1267450"/>
            <a:ext cx="4092681" cy="5643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F7E691-568B-437E-B061-4FD70858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56" y="2042649"/>
            <a:ext cx="5176686" cy="4129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1D318-A169-441F-9E08-533A1C0A3BAF}"/>
              </a:ext>
            </a:extLst>
          </p:cNvPr>
          <p:cNvSpPr txBox="1"/>
          <p:nvPr/>
        </p:nvSpPr>
        <p:spPr>
          <a:xfrm>
            <a:off x="570271" y="471948"/>
            <a:ext cx="10844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 общении с окружающими людьми мы можем проявлять свою доброту и отзывчивость: помогать маме , уступать место в транспорте, дарить подарки и знаки внимания, доставлять радость  родителям своими отметками, говорить добрые слова и вежливые слова.</a:t>
            </a:r>
          </a:p>
        </p:txBody>
      </p:sp>
    </p:spTree>
    <p:extLst>
      <p:ext uri="{BB962C8B-B14F-4D97-AF65-F5344CB8AC3E}">
        <p14:creationId xmlns:p14="http://schemas.microsoft.com/office/powerpoint/2010/main" val="61443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AD58B-0F52-456C-A7B3-39FC12719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2"/>
          <a:stretch/>
        </p:blipFill>
        <p:spPr>
          <a:xfrm rot="16200000">
            <a:off x="350305" y="1892702"/>
            <a:ext cx="5288331" cy="38137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62ECA-D55D-4853-B0CB-57AF48E4D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47" y="1859579"/>
            <a:ext cx="6613946" cy="4584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82690-B811-4399-B043-0A9293FBA63D}"/>
              </a:ext>
            </a:extLst>
          </p:cNvPr>
          <p:cNvSpPr txBox="1"/>
          <p:nvPr/>
        </p:nvSpPr>
        <p:spPr>
          <a:xfrm>
            <a:off x="471947" y="252011"/>
            <a:ext cx="1086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Что бы стать добрым , нужно научиться решать  конфликты не прибегая к кулакам, </a:t>
            </a:r>
          </a:p>
          <a:p>
            <a:pPr algn="ctr"/>
            <a:r>
              <a:rPr lang="ru-RU" dirty="0"/>
              <a:t>научиться прощать обидчика и верить в то, что злой человек может стать добрым.</a:t>
            </a:r>
          </a:p>
        </p:txBody>
      </p:sp>
    </p:spTree>
    <p:extLst>
      <p:ext uri="{BB962C8B-B14F-4D97-AF65-F5344CB8AC3E}">
        <p14:creationId xmlns:p14="http://schemas.microsoft.com/office/powerpoint/2010/main" val="163994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B2E4D-EC37-47F3-BCA8-8C6B02884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19476" b="2151"/>
          <a:stretch/>
        </p:blipFill>
        <p:spPr>
          <a:xfrm rot="10800000">
            <a:off x="309715" y="457199"/>
            <a:ext cx="5250420" cy="4465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67596-3CA1-4199-B9FB-A961F635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22581"/>
            <a:ext cx="5770691" cy="4334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BFD80-E949-4B63-8397-F1673652AAA4}"/>
              </a:ext>
            </a:extLst>
          </p:cNvPr>
          <p:cNvSpPr txBox="1"/>
          <p:nvPr/>
        </p:nvSpPr>
        <p:spPr>
          <a:xfrm>
            <a:off x="840658" y="457199"/>
            <a:ext cx="1020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714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150</TotalTime>
  <Words>142</Words>
  <Application>Microsoft Office PowerPoint</Application>
  <PresentationFormat>Широкоэкранный</PresentationFormat>
  <Paragraphs>14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Impact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Олеговна Курдюмова</dc:creator>
  <cp:lastModifiedBy>Марина Олеговна Курдюмова</cp:lastModifiedBy>
  <cp:revision>14</cp:revision>
  <dcterms:created xsi:type="dcterms:W3CDTF">2021-05-17T09:34:30Z</dcterms:created>
  <dcterms:modified xsi:type="dcterms:W3CDTF">2021-05-17T12:05:44Z</dcterms:modified>
</cp:coreProperties>
</file>